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png>
</file>

<file path=ppt/media/image2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Вид снизу на воздушные шары на фоне голубого неба"/>
          <p:cNvSpPr/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Верхушка воздушного шара крупным планом, вид сверху"/>
          <p:cNvSpPr/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Вид снизу на воздушные шары на фоне голубого неба"/>
          <p:cNvSpPr/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Вид снизу на воздушные шары на фоне голубого неба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Верхушка воздушного шара крупным планом, вид сверху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Воздушный шар крупным планом, вид снизу"/>
          <p:cNvSpPr/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Вид снизу на воздушные шары на фоне голубого неба"/>
          <p:cNvSpPr/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Албу Штефан Викторович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Албу Штефан Викторович</a:t>
            </a:r>
          </a:p>
        </p:txBody>
      </p:sp>
      <p:sp>
        <p:nvSpPr>
          <p:cNvPr id="152" name="Pygame-проект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Pygame-проект</a:t>
            </a:r>
          </a:p>
        </p:txBody>
      </p:sp>
      <p:sp>
        <p:nvSpPr>
          <p:cNvPr id="153" name="Игра «Catch the diamond»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Игра «Catch the diamond»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Цель игр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Цель игры</a:t>
            </a:r>
          </a:p>
        </p:txBody>
      </p:sp>
      <p:sp>
        <p:nvSpPr>
          <p:cNvPr id="156" name="Игроку требуется захватить кристалл, который находится на конце карты. На пути его будут ожидать препятствия в виде всяческих враждебных монстров."/>
          <p:cNvSpPr txBox="1"/>
          <p:nvPr>
            <p:ph type="body" sz="quarter" idx="1"/>
          </p:nvPr>
        </p:nvSpPr>
        <p:spPr>
          <a:xfrm>
            <a:off x="1206500" y="2851504"/>
            <a:ext cx="21971000" cy="2748822"/>
          </a:xfrm>
          <a:prstGeom prst="rect">
            <a:avLst/>
          </a:prstGeom>
        </p:spPr>
        <p:txBody>
          <a:bodyPr/>
          <a:lstStyle/>
          <a:p>
            <a:pPr lvl="1" marL="0" indent="736600">
              <a:buSzTx/>
              <a:buNone/>
            </a:pPr>
            <a:r>
              <a:t>Игроку требуется захватить кристалл, который находится на конце карты. На пути его будут ожидать препятствия в виде всяческих враждебных монстров. </a:t>
            </a:r>
          </a:p>
        </p:txBody>
      </p:sp>
      <p:pic>
        <p:nvPicPr>
          <p:cNvPr id="157" name="Снимок экрана 2024-01-31 в 22.54.53.png" descr="Снимок экрана 2024-01-31 в 22.54.5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16800" y="5698689"/>
            <a:ext cx="9550400" cy="7264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Демонстрация геймплея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Демонстрация геймплея</a:t>
            </a:r>
          </a:p>
        </p:txBody>
      </p:sp>
      <p:pic>
        <p:nvPicPr>
          <p:cNvPr id="160" name="2024-01-31 23.16.28.mp4" descr="2024-01-31 23.16.28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283200" y="3398109"/>
            <a:ext cx="13817600" cy="9956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83" fill="hold"/>
                                        <p:tgtEl>
                                          <p:spTgt spid="1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6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6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Используемые технологи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Используемые технологии</a:t>
            </a:r>
          </a:p>
        </p:txBody>
      </p:sp>
      <p:sp>
        <p:nvSpPr>
          <p:cNvPr id="163" name="Вся логика игры написана на Python 3.12…"/>
          <p:cNvSpPr txBox="1"/>
          <p:nvPr>
            <p:ph type="body" idx="1"/>
          </p:nvPr>
        </p:nvSpPr>
        <p:spPr>
          <a:xfrm>
            <a:off x="1206500" y="2711804"/>
            <a:ext cx="21971000" cy="8256012"/>
          </a:xfrm>
          <a:prstGeom prst="rect">
            <a:avLst/>
          </a:prstGeom>
        </p:spPr>
        <p:txBody>
          <a:bodyPr/>
          <a:lstStyle/>
          <a:p>
            <a:pPr/>
            <a:r>
              <a:t>Вся логика игры написана на Python 3.12</a:t>
            </a:r>
          </a:p>
          <a:p>
            <a:pPr/>
            <a:r>
              <a:t>В качестве движка использована библиотека Pygame</a:t>
            </a:r>
          </a:p>
          <a:p>
            <a:pPr/>
            <a:r>
              <a:t>Для отрисовки уровней использована встроенная в Python библиотека CSV</a:t>
            </a:r>
          </a:p>
          <a:p>
            <a:pPr/>
            <a:r>
              <a:t>Cпрайты были взяты с сайта kenney.nl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Спасибо за внимание!"/>
          <p:cNvSpPr txBox="1"/>
          <p:nvPr>
            <p:ph type="title"/>
          </p:nvPr>
        </p:nvSpPr>
        <p:spPr>
          <a:xfrm>
            <a:off x="1206500" y="6032500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Спасибо за внимание!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